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3" r:id="rId9"/>
    <p:sldId id="272" r:id="rId10"/>
    <p:sldId id="273" r:id="rId11"/>
    <p:sldId id="264" r:id="rId12"/>
    <p:sldId id="271" r:id="rId13"/>
    <p:sldId id="268" r:id="rId14"/>
    <p:sldId id="269" r:id="rId15"/>
    <p:sldId id="265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533A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CCC4E-6A2B-4A9E-A177-2FF76E4BCE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00294-99F8-4685-AA68-AF052F7998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C51BB-02ED-4F4E-A820-FB7EC9185EAE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73E6-D1F9-4527-A750-9D0E0C27B6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A06DC-4B1A-4F3D-83A7-54741625B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FE8B-8329-4D47-BE4C-E7B6614FD8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0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5/25/2025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    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 TAGLINE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9056" y="827052"/>
            <a:ext cx="10533888" cy="48188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noProof="0"/>
              <a:t>Вставка клипа мультимедиа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35B53D-F188-47B0-BBAA-2C4724DE60BB}"/>
              </a:ext>
            </a:extLst>
          </p:cNvPr>
          <p:cNvSpPr/>
          <p:nvPr userDrawn="1"/>
        </p:nvSpPr>
        <p:spPr>
          <a:xfrm>
            <a:off x="11521440" y="6635910"/>
            <a:ext cx="374904" cy="22209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Works Cited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noProof="0"/>
              <a:t>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678-555-0128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MARTENSSON@GMAIL.COM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PRESENTATION TAGLINE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Graphic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noProof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Chart Placeholder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noProof="0"/>
              <a:t>Вставка диаграммы</a:t>
            </a:r>
            <a:endParaRPr lang="en-US" noProof="0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30%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25%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10%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20%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5%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Category Title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Table Placeholder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noProof="0"/>
              <a:t>Вставка таблицы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Gears Of Justice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5D450-CF0E-4B12-945F-D0057946D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1050857" y="3890308"/>
            <a:ext cx="10090287" cy="952280"/>
          </a:xfrm>
        </p:spPr>
        <p:txBody>
          <a:bodyPr/>
          <a:lstStyle/>
          <a:p>
            <a:r>
              <a:rPr lang="uk-UA" dirty="0"/>
              <a:t>Ігровий програмний застосунок у жанрі детективного симулятору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8799AE-6C70-4A22-B90A-3F8F7CFDAD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1640632" y="4995862"/>
            <a:ext cx="8910735" cy="324417"/>
          </a:xfrm>
        </p:spPr>
        <p:txBody>
          <a:bodyPr/>
          <a:lstStyle/>
          <a:p>
            <a:r>
              <a:rPr lang="uk-UA" dirty="0"/>
              <a:t>Виконав: ст. гр. ПЗПІ-21-10 Юрковський Нікіта Юрійович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43191-2C84-41E1-BD1D-4C35155B9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1584649" y="5388812"/>
            <a:ext cx="9022702" cy="324417"/>
          </a:xfrm>
        </p:spPr>
        <p:txBody>
          <a:bodyPr/>
          <a:lstStyle/>
          <a:p>
            <a:r>
              <a:rPr lang="uk-UA" dirty="0"/>
              <a:t>Науковий керівник ст. викл. каф. ПІ Новіков Юрій Сергійович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400" dirty="0">
                <a:latin typeface="Book Antiqua (Основной текст)"/>
              </a:rPr>
              <a:t>Розробка </a:t>
            </a:r>
            <a:r>
              <a:rPr lang="en-US" sz="4400" dirty="0">
                <a:latin typeface="Book Antiqua (Основной текст)"/>
              </a:rPr>
              <a:t>UI/UX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книга, Прямоугольник, канцтовары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51A389-2511-7634-E956-34A0B49C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14" y="4041058"/>
            <a:ext cx="5262909" cy="231374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конвер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A452570-DFAF-084B-A795-68320DA3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3" y="1557860"/>
            <a:ext cx="4657875" cy="198175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рисунок, диаграмм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140EF0-3475-D73F-18EF-F56AFB13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97" y="1495748"/>
            <a:ext cx="5555226" cy="242001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7140639-A278-0AA6-CA1C-EBBDE46AE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254" y="3228029"/>
            <a:ext cx="4465228" cy="29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F481-A10E-4ECD-97FD-DBBF2BD8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err="1">
                <a:solidFill>
                  <a:srgbClr val="70533A"/>
                </a:solidFill>
                <a:latin typeface="Book Antiqua (Основной текст)s"/>
              </a:rPr>
              <a:t>Анімації</a:t>
            </a:r>
            <a:endParaRPr lang="en-US" sz="4800" dirty="0">
              <a:solidFill>
                <a:srgbClr val="70533A"/>
              </a:solidFill>
              <a:latin typeface="Book Antiqua (Основной текст)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DBCEF-C0E6-4A30-97A3-D5FE6397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D8A0-6D20-4DE2-8BBF-96C7D941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Free Auto Rig for any 3D Character | AccuRIG">
            <a:extLst>
              <a:ext uri="{FF2B5EF4-FFF2-40B4-BE49-F238E27FC236}">
                <a16:creationId xmlns:a16="http://schemas.microsoft.com/office/drawing/2014/main" id="{37140C97-B95A-9701-046B-E87F10CA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70" y="1643340"/>
            <a:ext cx="7647059" cy="4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6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EE6F97-F932-4CE0-81CF-8B3DDFADBF1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4540004" y="639560"/>
            <a:ext cx="3111992" cy="808922"/>
          </a:xfrm>
        </p:spPr>
        <p:txBody>
          <a:bodyPr/>
          <a:lstStyle/>
          <a:p>
            <a:r>
              <a:rPr lang="ru-RU" sz="4400" dirty="0">
                <a:latin typeface="Book Antiqua (Основной текст)s"/>
              </a:rPr>
              <a:t>Висновки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CCB7F07-6DA0-C7FC-50C9-E49BD7901221}"/>
              </a:ext>
            </a:extLst>
          </p:cNvPr>
          <p:cNvSpPr txBox="1">
            <a:spLocks/>
          </p:cNvSpPr>
          <p:nvPr/>
        </p:nvSpPr>
        <p:spPr bwMode="grayWhite">
          <a:xfrm>
            <a:off x="1050856" y="1448482"/>
            <a:ext cx="10090287" cy="3092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dirty="0"/>
              <a:t>Створено гру у жанрі детективного симулятору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Створено повноцінний комп’ютер детектива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Реалізовано систему інветарювання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Створено </a:t>
            </a:r>
            <a:r>
              <a:rPr lang="uk-UA" dirty="0"/>
              <a:t>персонажів та анімації до усіх героїв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 Створено </a:t>
            </a:r>
            <a:r>
              <a:rPr lang="en-US" dirty="0"/>
              <a:t>UI/UX </a:t>
            </a:r>
            <a:r>
              <a:rPr lang="ru-RU" dirty="0"/>
              <a:t>інтерфейс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Зачеплено трохи оптимізації проекту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22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578" y="2766218"/>
            <a:ext cx="5262843" cy="1325563"/>
          </a:xfrm>
        </p:spPr>
        <p:txBody>
          <a:bodyPr>
            <a:normAutofit fontScale="90000"/>
          </a:bodyPr>
          <a:lstStyle/>
          <a:p>
            <a:r>
              <a:rPr lang="uk-UA" dirty="0">
                <a:latin typeface="Book Antiqua (Основной текст)s"/>
              </a:rPr>
              <a:t>Дякую за увагу!</a:t>
            </a:r>
            <a:endParaRPr lang="en-US" dirty="0">
              <a:latin typeface="Book Antiqua (Основной текст)s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400" dirty="0"/>
              <a:t>Декілька слів про гру</a:t>
            </a:r>
            <a:endParaRPr lang="en-US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Рисунок 11" descr="Изображение выглядит как снимок экрана, млекопитающее, в помещени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0A3DD76-4D56-6AEC-7DC2-21E7B5AA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6" y="1475672"/>
            <a:ext cx="5604983" cy="256382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улица, обувь, тень, земл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E7BE280-B9BB-A74A-18F0-94DE77B7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51" y="2486718"/>
            <a:ext cx="5517542" cy="30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36" y="922103"/>
            <a:ext cx="3451105" cy="1325563"/>
          </a:xfrm>
        </p:spPr>
        <p:txBody>
          <a:bodyPr>
            <a:normAutofit/>
          </a:bodyPr>
          <a:lstStyle/>
          <a:p>
            <a:r>
              <a:rPr lang="uk-UA" sz="4400" dirty="0"/>
              <a:t>Мета роботи</a:t>
            </a:r>
            <a:endParaRPr lang="en-US" sz="4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2849" y="2427085"/>
            <a:ext cx="5271796" cy="2588637"/>
          </a:xfrm>
        </p:spPr>
        <p:txBody>
          <a:bodyPr/>
          <a:lstStyle/>
          <a:p>
            <a:r>
              <a:rPr lang="uk-UA" sz="2000" dirty="0"/>
              <a:t>Розробити основні механіки гри</a:t>
            </a:r>
          </a:p>
          <a:p>
            <a:r>
              <a:rPr lang="uk-UA" sz="2000" dirty="0"/>
              <a:t>Спроектувати візуал гри</a:t>
            </a:r>
          </a:p>
          <a:p>
            <a:r>
              <a:rPr lang="uk-UA" sz="2000" dirty="0"/>
              <a:t>Створити персонажів та анімації до них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Рисунок 10" descr="Изображение выглядит как искусство, символ, круг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4734E21-4374-9549-1F6C-2AC33043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4" y="452284"/>
            <a:ext cx="5271796" cy="59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7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BCFB-B245-45A5-AD8B-A4585DE6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dirty="0"/>
              <a:t>Технології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AA84F9-B00F-4582-9D27-E03DE392DF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2432" y="2881439"/>
            <a:ext cx="2003323" cy="484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Ігровий рушій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Microsoft Visual Studio — Википедия">
            <a:extLst>
              <a:ext uri="{FF2B5EF4-FFF2-40B4-BE49-F238E27FC236}">
                <a16:creationId xmlns:a16="http://schemas.microsoft.com/office/drawing/2014/main" id="{44E945A8-C7E5-4E93-5596-B9168E3E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2" y="830671"/>
            <a:ext cx="1833870" cy="196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real Engine — игровой движок, разрабатываемый и поддерживаемый компанией  Epic Games | Создание игр вики | Fandom">
            <a:extLst>
              <a:ext uri="{FF2B5EF4-FFF2-40B4-BE49-F238E27FC236}">
                <a16:creationId xmlns:a16="http://schemas.microsoft.com/office/drawing/2014/main" id="{D8830E30-E021-0402-7B5F-F36B9517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61" y="830672"/>
            <a:ext cx="1740310" cy="20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300151-377C-2BD3-CF50-C4A78B742883}"/>
              </a:ext>
            </a:extLst>
          </p:cNvPr>
          <p:cNvSpPr txBox="1">
            <a:spLocks/>
          </p:cNvSpPr>
          <p:nvPr/>
        </p:nvSpPr>
        <p:spPr>
          <a:xfrm>
            <a:off x="5821279" y="2881437"/>
            <a:ext cx="74440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IDE</a:t>
            </a:r>
          </a:p>
        </p:txBody>
      </p:sp>
      <p:pic>
        <p:nvPicPr>
          <p:cNvPr id="1030" name="Picture 6" descr="Blender 3d Icons, Logos, Symbols – Free Download PNG, SVG">
            <a:extLst>
              <a:ext uri="{FF2B5EF4-FFF2-40B4-BE49-F238E27FC236}">
                <a16:creationId xmlns:a16="http://schemas.microsoft.com/office/drawing/2014/main" id="{73F6F059-71B5-29E1-A6C0-776DE35B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68" y="786132"/>
            <a:ext cx="2009171" cy="205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034B81A-0A7C-9B46-0509-DAEAAA3DC3DF}"/>
              </a:ext>
            </a:extLst>
          </p:cNvPr>
          <p:cNvSpPr txBox="1">
            <a:spLocks/>
          </p:cNvSpPr>
          <p:nvPr/>
        </p:nvSpPr>
        <p:spPr>
          <a:xfrm>
            <a:off x="8768693" y="2836897"/>
            <a:ext cx="15731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Blender 3D</a:t>
            </a:r>
          </a:p>
        </p:txBody>
      </p:sp>
      <p:pic>
        <p:nvPicPr>
          <p:cNvPr id="1032" name="Picture 8" descr="Media Kit">
            <a:extLst>
              <a:ext uri="{FF2B5EF4-FFF2-40B4-BE49-F238E27FC236}">
                <a16:creationId xmlns:a16="http://schemas.microsoft.com/office/drawing/2014/main" id="{5E95E21E-C600-C533-8266-84C6E40B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26" y="3429000"/>
            <a:ext cx="1605213" cy="16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58A4411-87F5-1A0B-AC9C-2469D4CEDD54}"/>
              </a:ext>
            </a:extLst>
          </p:cNvPr>
          <p:cNvSpPr txBox="1">
            <a:spLocks/>
          </p:cNvSpPr>
          <p:nvPr/>
        </p:nvSpPr>
        <p:spPr>
          <a:xfrm>
            <a:off x="8821896" y="5078628"/>
            <a:ext cx="137907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ActorCore</a:t>
            </a:r>
          </a:p>
        </p:txBody>
      </p:sp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5703F-BF56-47DD-A351-933139F5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Рисунок 7" descr="Изображение выглядит как диаграмма, линия, оригами, шабло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F80EC5-0A08-9AF3-9FD5-71B229A7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85" y="1435818"/>
            <a:ext cx="4451522" cy="480883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32781DA-1469-45D1-308D-FBB8C77A55A6}"/>
              </a:ext>
            </a:extLst>
          </p:cNvPr>
          <p:cNvSpPr txBox="1">
            <a:spLocks/>
          </p:cNvSpPr>
          <p:nvPr/>
        </p:nvSpPr>
        <p:spPr>
          <a:xfrm>
            <a:off x="838200" y="652986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sz="4400" dirty="0"/>
              <a:t>Алгоритм</a:t>
            </a:r>
            <a:endParaRPr lang="en-US" sz="4400" dirty="0">
              <a:latin typeface="Book Antiqua (Основной текст)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60ABC5B-E0D8-7620-F9C0-28131308601B}"/>
              </a:ext>
            </a:extLst>
          </p:cNvPr>
          <p:cNvSpPr txBox="1">
            <a:spLocks/>
          </p:cNvSpPr>
          <p:nvPr/>
        </p:nvSpPr>
        <p:spPr>
          <a:xfrm>
            <a:off x="6577781" y="1750805"/>
            <a:ext cx="4184854" cy="120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sz="3600" dirty="0"/>
              <a:t>Алгоритм шифрування (шифр Цезаря)</a:t>
            </a:r>
            <a:endParaRPr lang="en-US" sz="3600" dirty="0">
              <a:latin typeface="Book Antiqua (Основной текст)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6450BD-7490-5692-2FF9-8DD11267EC58}"/>
              </a:ext>
            </a:extLst>
          </p:cNvPr>
          <p:cNvSpPr txBox="1">
            <a:spLocks/>
          </p:cNvSpPr>
          <p:nvPr/>
        </p:nvSpPr>
        <p:spPr>
          <a:xfrm>
            <a:off x="6695769" y="3057833"/>
            <a:ext cx="3998040" cy="1334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sz="3200" dirty="0"/>
              <a:t>Використову</a:t>
            </a:r>
            <a:r>
              <a:rPr lang="uk-UA" sz="3200" dirty="0"/>
              <a:t>є</a:t>
            </a:r>
            <a:r>
              <a:rPr lang="ru-RU" sz="3200" dirty="0"/>
              <a:t>ться для отримання нового доказу через міні-ігру</a:t>
            </a:r>
            <a:endParaRPr lang="en-US" sz="3200" dirty="0">
              <a:latin typeface="Book Antiqua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8979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E7FF2-7CA9-66BD-26E8-7FCD32BE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9704E-31E2-EE69-1FBE-ABAD5CC6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4C1A0D7-56B0-6610-2797-FAFDDEBE7EF2}"/>
              </a:ext>
            </a:extLst>
          </p:cNvPr>
          <p:cNvSpPr txBox="1">
            <a:spLocks/>
          </p:cNvSpPr>
          <p:nvPr/>
        </p:nvSpPr>
        <p:spPr>
          <a:xfrm>
            <a:off x="838200" y="652986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4400" dirty="0">
                <a:latin typeface="Book Antiqua (Основной текст)"/>
              </a:rPr>
              <a:t>Приклади коду</a:t>
            </a:r>
            <a:endParaRPr lang="en-US" sz="4400" dirty="0">
              <a:latin typeface="Book Antiqua (Основной текст)"/>
            </a:endParaRPr>
          </a:p>
        </p:txBody>
      </p:sp>
      <p:pic>
        <p:nvPicPr>
          <p:cNvPr id="3" name="Рисунок 2" descr="Изображение выглядит как снимок экрана, Мультимедийное программное обеспечение, текст, Графическ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11297C-0808-35D2-2F7F-28645084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6" y="1472448"/>
            <a:ext cx="7566061" cy="2600492"/>
          </a:xfrm>
          <a:prstGeom prst="rect">
            <a:avLst/>
          </a:prstGeom>
        </p:spPr>
      </p:pic>
      <p:pic>
        <p:nvPicPr>
          <p:cNvPr id="6" name="Рисунок 5" descr="Изображение выглядит как Мультимедийное программное обеспечение, программное обеспечение, Графическое программное обеспечение, Значок на компьютер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F6348D-FF47-AEAE-B133-710F6DB9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75"/>
          <a:stretch/>
        </p:blipFill>
        <p:spPr>
          <a:xfrm>
            <a:off x="3818374" y="4158351"/>
            <a:ext cx="7991161" cy="1944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2DC0916-103B-B479-EC9F-8A69959DD489}"/>
              </a:ext>
            </a:extLst>
          </p:cNvPr>
          <p:cNvSpPr txBox="1">
            <a:spLocks/>
          </p:cNvSpPr>
          <p:nvPr/>
        </p:nvSpPr>
        <p:spPr>
          <a:xfrm>
            <a:off x="8407580" y="2405668"/>
            <a:ext cx="3089787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2800" dirty="0">
                <a:latin typeface="Book Antiqua (Основной текст)"/>
              </a:rPr>
              <a:t>Перевірка паролю</a:t>
            </a:r>
            <a:endParaRPr lang="en-US" sz="2800" dirty="0">
              <a:latin typeface="Book Antiqua (Основной текст)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3D5DB4-C0E8-0F30-EB7F-1CCB116EB4BE}"/>
              </a:ext>
            </a:extLst>
          </p:cNvPr>
          <p:cNvSpPr txBox="1">
            <a:spLocks/>
          </p:cNvSpPr>
          <p:nvPr/>
        </p:nvSpPr>
        <p:spPr>
          <a:xfrm>
            <a:off x="880987" y="4830556"/>
            <a:ext cx="3089787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2800" dirty="0">
                <a:latin typeface="Book Antiqua (Основной текст)"/>
              </a:rPr>
              <a:t>Перевірка наявності підказки</a:t>
            </a:r>
            <a:endParaRPr lang="en-US" sz="2800" dirty="0">
              <a:latin typeface="Book Antiqua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88461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ABBD2-0D4E-56D2-ABBE-902768A0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D72B0-CE93-BE7B-910D-8BA7D7B1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256A1A-2245-6711-D215-CC1E260D281E}"/>
              </a:ext>
            </a:extLst>
          </p:cNvPr>
          <p:cNvSpPr txBox="1">
            <a:spLocks/>
          </p:cNvSpPr>
          <p:nvPr/>
        </p:nvSpPr>
        <p:spPr>
          <a:xfrm>
            <a:off x="838200" y="652986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4400" dirty="0">
                <a:latin typeface="Book Antiqua (Основной текст)"/>
              </a:rPr>
              <a:t>Приклади коду</a:t>
            </a:r>
            <a:endParaRPr lang="en-US" sz="4400" dirty="0">
              <a:latin typeface="Book Antiqua (Основной текст)"/>
            </a:endParaRPr>
          </a:p>
        </p:txBody>
      </p:sp>
      <p:pic>
        <p:nvPicPr>
          <p:cNvPr id="3" name="Рисунок 2" descr="Изображение выглядит как снимок экрана, Мультимедийное программное обеспечение, Графическое программное обеспечение, сх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D1E5E1-21F0-7FB0-545D-6B2423E0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46" y="1693945"/>
            <a:ext cx="10515600" cy="16603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071AFB-D6C6-3A6C-BCE9-3C62DF06207D}"/>
              </a:ext>
            </a:extLst>
          </p:cNvPr>
          <p:cNvSpPr txBox="1">
            <a:spLocks/>
          </p:cNvSpPr>
          <p:nvPr/>
        </p:nvSpPr>
        <p:spPr>
          <a:xfrm>
            <a:off x="420329" y="3273962"/>
            <a:ext cx="560684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sz="2400" dirty="0">
                <a:latin typeface="Book Antiqua (Основной текст)"/>
              </a:rPr>
              <a:t>Перевірка наявності доказу під час створення віджету</a:t>
            </a:r>
            <a:endParaRPr lang="en-US" sz="2400" dirty="0">
              <a:latin typeface="Book Antiqua (Основной текст)"/>
            </a:endParaRPr>
          </a:p>
        </p:txBody>
      </p:sp>
      <p:pic>
        <p:nvPicPr>
          <p:cNvPr id="7" name="Рисунок 6" descr="Изображение выглядит как снимок экрана, схе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F78555F-9D6C-66F8-FF22-A73B3774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222" y="4271344"/>
            <a:ext cx="9910916" cy="17854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1E233F-373D-1B06-ED3E-CF9386FB070F}"/>
              </a:ext>
            </a:extLst>
          </p:cNvPr>
          <p:cNvSpPr txBox="1">
            <a:spLocks/>
          </p:cNvSpPr>
          <p:nvPr/>
        </p:nvSpPr>
        <p:spPr>
          <a:xfrm>
            <a:off x="8190271" y="3379716"/>
            <a:ext cx="35814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2400" dirty="0">
                <a:latin typeface="Book Antiqua (Основной текст)"/>
              </a:rPr>
              <a:t>Перевірка доступності підказки</a:t>
            </a:r>
            <a:endParaRPr lang="en-US" sz="2400" dirty="0">
              <a:latin typeface="Book Antiqua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80650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1EC391-AF41-B6B6-ED54-17F900975544}"/>
              </a:ext>
            </a:extLst>
          </p:cNvPr>
          <p:cNvSpPr txBox="1">
            <a:spLocks/>
          </p:cNvSpPr>
          <p:nvPr/>
        </p:nvSpPr>
        <p:spPr>
          <a:xfrm>
            <a:off x="838200" y="652986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uk-UA" sz="4400" dirty="0"/>
              <a:t>Розробка</a:t>
            </a:r>
            <a:r>
              <a:rPr lang="uk-UA" sz="4400" dirty="0">
                <a:latin typeface="Book Antiqua (Основной текст)"/>
              </a:rPr>
              <a:t> </a:t>
            </a:r>
            <a:r>
              <a:rPr lang="en-US" sz="4400" dirty="0">
                <a:latin typeface="Book Antiqua (Основной текст)"/>
              </a:rPr>
              <a:t>UI/UX</a:t>
            </a:r>
          </a:p>
        </p:txBody>
      </p:sp>
      <p:pic>
        <p:nvPicPr>
          <p:cNvPr id="8" name="Рисунок 7" descr="Изображение выглядит как текст, рукописный текст, письмо, бумаг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31189FB-92DB-BD0E-2F0E-6D4C05C2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44" y="1753518"/>
            <a:ext cx="4837471" cy="216224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рукописный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40753A3-5F16-19B9-50AB-33171D15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19"/>
          <a:stretch/>
        </p:blipFill>
        <p:spPr>
          <a:xfrm>
            <a:off x="6370721" y="4111417"/>
            <a:ext cx="4347778" cy="193880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канцтовары, баге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8D7DD47-194C-A157-FCCB-59B30AC8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62" y="1557861"/>
            <a:ext cx="5526138" cy="2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37FD-21BC-D3EF-E6C7-D032901B5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905E3-CBE3-E912-BDD4-F6102772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DEE1FE-38FE-2645-EA3C-B336FEE0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542"/>
            <a:ext cx="3808067" cy="199838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8D3A16-A7DE-7E64-1EE5-43EFBEA98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83" y="1437021"/>
            <a:ext cx="4010597" cy="213743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исьмо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A1F4FDB-5C1B-D55B-8DDC-52D90EE7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15" y="3666765"/>
            <a:ext cx="5203379" cy="2630562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A147804-B260-2F5C-B0DE-E6EEA041A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335" y="3690433"/>
            <a:ext cx="3881284" cy="25832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DDCD8F-52BB-7E58-AA7D-C342DE6B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2986"/>
            <a:ext cx="10515600" cy="904875"/>
          </a:xfrm>
        </p:spPr>
        <p:txBody>
          <a:bodyPr>
            <a:normAutofit/>
          </a:bodyPr>
          <a:lstStyle/>
          <a:p>
            <a:r>
              <a:rPr lang="uk-UA" sz="4400" dirty="0">
                <a:latin typeface="Book Antiqua (Основной текст)"/>
              </a:rPr>
              <a:t>Розробка </a:t>
            </a:r>
            <a:r>
              <a:rPr lang="en-US" sz="4400" dirty="0">
                <a:latin typeface="Book Antiqua (Основной текст)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1311506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87246_Vintage presentation_RVA_v4.potx" id="{792D8318-D202-4ACE-96A1-4E0E612A1DB4}" vid="{D9DED42A-5960-40D0-85AD-C903AF13B4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B73D12-7B2D-4DCB-83EA-85380446C9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680A15-7E49-40AD-A17E-9EA09874786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231387-47F6-4916-BE7C-BCBC21D16E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Vintage presentation</Template>
  <TotalTime>198</TotalTime>
  <Words>160</Words>
  <Application>Microsoft Office PowerPoint</Application>
  <PresentationFormat>Широкоэкранный</PresentationFormat>
  <Paragraphs>48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Book Antiqua</vt:lpstr>
      <vt:lpstr>Book Antiqua (Основной текст)</vt:lpstr>
      <vt:lpstr>Book Antiqua (Основной текст)s</vt:lpstr>
      <vt:lpstr>Calibri</vt:lpstr>
      <vt:lpstr>Edwardian Script ITC</vt:lpstr>
      <vt:lpstr>Тема Office</vt:lpstr>
      <vt:lpstr>Gears Of Justice</vt:lpstr>
      <vt:lpstr>Декілька слів про гру</vt:lpstr>
      <vt:lpstr>Мета роботи</vt:lpstr>
      <vt:lpstr>Технології</vt:lpstr>
      <vt:lpstr>Презентация PowerPoint</vt:lpstr>
      <vt:lpstr>Презентация PowerPoint</vt:lpstr>
      <vt:lpstr>Презентация PowerPoint</vt:lpstr>
      <vt:lpstr>Презентация PowerPoint</vt:lpstr>
      <vt:lpstr>Розробка UI/UX</vt:lpstr>
      <vt:lpstr>Розробка UI/UX</vt:lpstr>
      <vt:lpstr>Анімації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Юрковський Нікіта</dc:creator>
  <cp:lastModifiedBy>Юрковський Нікіта</cp:lastModifiedBy>
  <cp:revision>68</cp:revision>
  <dcterms:created xsi:type="dcterms:W3CDTF">2025-05-24T14:55:40Z</dcterms:created>
  <dcterms:modified xsi:type="dcterms:W3CDTF">2025-05-25T18:25:31Z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